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D943E-179F-4C28-925D-16D063B2A41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BC328C1-AF15-4BDA-B144-94E936086796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«Информационный» </a:t>
          </a:r>
          <a:r>
            <a: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(1-4 классы</a:t>
          </a:r>
          <a:r>
            <a: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636E0-369A-45DB-B2D2-D67148546E17}" type="parTrans" cxnId="{C400C411-02FD-40FC-A561-417B41E2BCA3}">
      <dgm:prSet/>
      <dgm:spPr/>
      <dgm:t>
        <a:bodyPr/>
        <a:lstStyle/>
        <a:p>
          <a:endParaRPr lang="ru-RU"/>
        </a:p>
      </dgm:t>
    </dgm:pt>
    <dgm:pt modelId="{A0552F2A-E776-4123-BB24-205D65E93539}" type="sibTrans" cxnId="{C400C411-02FD-40FC-A561-417B41E2BCA3}">
      <dgm:prSet/>
      <dgm:spPr/>
      <dgm:t>
        <a:bodyPr/>
        <a:lstStyle/>
        <a:p>
          <a:endParaRPr lang="ru-RU"/>
        </a:p>
      </dgm:t>
    </dgm:pt>
    <dgm:pt modelId="{9526E0E2-BD73-4DDC-AD8A-C33F49531F32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«Профессиональный поиск»</a:t>
          </a:r>
          <a:r>
            <a:rPr lang="ru-RU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(5-7 классы)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9A451-A54C-4BDD-9B82-5E27B096CD6C}" type="parTrans" cxnId="{FF6E61F9-435B-4DCD-9312-39DCDC6C5412}">
      <dgm:prSet/>
      <dgm:spPr/>
      <dgm:t>
        <a:bodyPr/>
        <a:lstStyle/>
        <a:p>
          <a:endParaRPr lang="ru-RU"/>
        </a:p>
      </dgm:t>
    </dgm:pt>
    <dgm:pt modelId="{650699A9-3B71-4CEA-8A9F-73A38D7C3DA9}" type="sibTrans" cxnId="{FF6E61F9-435B-4DCD-9312-39DCDC6C5412}">
      <dgm:prSet/>
      <dgm:spPr/>
      <dgm:t>
        <a:bodyPr/>
        <a:lstStyle/>
        <a:p>
          <a:endParaRPr lang="ru-RU"/>
        </a:p>
      </dgm:t>
    </dgm:pt>
    <dgm:pt modelId="{C972CD16-84FB-4752-B7DA-4178B62FDC3F}">
      <dgm:prSet custT="1"/>
      <dgm:spPr>
        <a:solidFill>
          <a:srgbClr val="FFC000"/>
        </a:solidFill>
      </dgm:spPr>
      <dgm:t>
        <a:bodyPr/>
        <a:lstStyle/>
        <a:p>
          <a:r>
            <a: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«Профессиональное самоопределение» </a:t>
          </a:r>
          <a:r>
            <a:rPr lang="ru-RU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(8-11 классы)</a:t>
          </a:r>
          <a:endParaRPr lang="ru-RU" sz="3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B12AE-AA83-4CD6-A769-81AC1BCA74D4}" type="parTrans" cxnId="{FB257F39-9B24-481C-9EFC-C30C9CA03460}">
      <dgm:prSet/>
      <dgm:spPr/>
      <dgm:t>
        <a:bodyPr/>
        <a:lstStyle/>
        <a:p>
          <a:endParaRPr lang="ru-RU"/>
        </a:p>
      </dgm:t>
    </dgm:pt>
    <dgm:pt modelId="{EDBD6D76-5CFF-490D-A564-CAFD7299B2FF}" type="sibTrans" cxnId="{FB257F39-9B24-481C-9EFC-C30C9CA03460}">
      <dgm:prSet/>
      <dgm:spPr/>
      <dgm:t>
        <a:bodyPr/>
        <a:lstStyle/>
        <a:p>
          <a:endParaRPr lang="ru-RU"/>
        </a:p>
      </dgm:t>
    </dgm:pt>
    <dgm:pt modelId="{C31B671C-6E9F-4BB6-9D61-8237BF54E5BA}" type="pres">
      <dgm:prSet presAssocID="{0A7D943E-179F-4C28-925D-16D063B2A413}" presName="linearFlow" presStyleCnt="0">
        <dgm:presLayoutVars>
          <dgm:resizeHandles val="exact"/>
        </dgm:presLayoutVars>
      </dgm:prSet>
      <dgm:spPr/>
    </dgm:pt>
    <dgm:pt modelId="{3A8EF610-BD27-4CF6-AAAD-F428E52A3363}" type="pres">
      <dgm:prSet presAssocID="{DBC328C1-AF15-4BDA-B144-94E936086796}" presName="node" presStyleLbl="node1" presStyleIdx="0" presStyleCnt="3" custScaleX="155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DD78-0FED-40CC-965F-F32F69B31F31}" type="pres">
      <dgm:prSet presAssocID="{A0552F2A-E776-4123-BB24-205D65E9353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2F15CEB-B9F2-4016-9E7D-0F62DF2CC5BD}" type="pres">
      <dgm:prSet presAssocID="{A0552F2A-E776-4123-BB24-205D65E9353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F532BA0-AA98-4076-93F4-71498E5F42A4}" type="pres">
      <dgm:prSet presAssocID="{9526E0E2-BD73-4DDC-AD8A-C33F49531F32}" presName="node" presStyleLbl="node1" presStyleIdx="1" presStyleCnt="3" custScaleX="154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A060C-2B49-44E1-ADB5-BEF2A68A2E10}" type="pres">
      <dgm:prSet presAssocID="{650699A9-3B71-4CEA-8A9F-73A38D7C3DA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AA3A436-B76D-49B0-A352-51E236017AE3}" type="pres">
      <dgm:prSet presAssocID="{650699A9-3B71-4CEA-8A9F-73A38D7C3DA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C5F0060-D2B3-4ECF-ADFD-98503A1F69CF}" type="pres">
      <dgm:prSet presAssocID="{C972CD16-84FB-4752-B7DA-4178B62FDC3F}" presName="node" presStyleLbl="node1" presStyleIdx="2" presStyleCnt="3" custScaleX="14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B653EA-5569-4526-94DE-83039849148F}" type="presOf" srcId="{0A7D943E-179F-4C28-925D-16D063B2A413}" destId="{C31B671C-6E9F-4BB6-9D61-8237BF54E5BA}" srcOrd="0" destOrd="0" presId="urn:microsoft.com/office/officeart/2005/8/layout/process2"/>
    <dgm:cxn modelId="{FB257F39-9B24-481C-9EFC-C30C9CA03460}" srcId="{0A7D943E-179F-4C28-925D-16D063B2A413}" destId="{C972CD16-84FB-4752-B7DA-4178B62FDC3F}" srcOrd="2" destOrd="0" parTransId="{573B12AE-AA83-4CD6-A769-81AC1BCA74D4}" sibTransId="{EDBD6D76-5CFF-490D-A564-CAFD7299B2FF}"/>
    <dgm:cxn modelId="{EF0F49C9-5E5C-46FA-8A12-23CAD760EEC9}" type="presOf" srcId="{A0552F2A-E776-4123-BB24-205D65E93539}" destId="{FB76DD78-0FED-40CC-965F-F32F69B31F31}" srcOrd="0" destOrd="0" presId="urn:microsoft.com/office/officeart/2005/8/layout/process2"/>
    <dgm:cxn modelId="{A9B0C75E-FDE3-402B-9DD1-EE51A2178A99}" type="presOf" srcId="{650699A9-3B71-4CEA-8A9F-73A38D7C3DA9}" destId="{9AA3A436-B76D-49B0-A352-51E236017AE3}" srcOrd="1" destOrd="0" presId="urn:microsoft.com/office/officeart/2005/8/layout/process2"/>
    <dgm:cxn modelId="{85A23C98-8FE7-4957-AEEC-84EBEB85B13E}" type="presOf" srcId="{650699A9-3B71-4CEA-8A9F-73A38D7C3DA9}" destId="{ACAA060C-2B49-44E1-ADB5-BEF2A68A2E10}" srcOrd="0" destOrd="0" presId="urn:microsoft.com/office/officeart/2005/8/layout/process2"/>
    <dgm:cxn modelId="{36A302AB-4315-4A0A-8A3B-B8E7C0AE0249}" type="presOf" srcId="{C972CD16-84FB-4752-B7DA-4178B62FDC3F}" destId="{0C5F0060-D2B3-4ECF-ADFD-98503A1F69CF}" srcOrd="0" destOrd="0" presId="urn:microsoft.com/office/officeart/2005/8/layout/process2"/>
    <dgm:cxn modelId="{B38029E1-E2AE-49CE-8716-A015BA297391}" type="presOf" srcId="{DBC328C1-AF15-4BDA-B144-94E936086796}" destId="{3A8EF610-BD27-4CF6-AAAD-F428E52A3363}" srcOrd="0" destOrd="0" presId="urn:microsoft.com/office/officeart/2005/8/layout/process2"/>
    <dgm:cxn modelId="{FF6E61F9-435B-4DCD-9312-39DCDC6C5412}" srcId="{0A7D943E-179F-4C28-925D-16D063B2A413}" destId="{9526E0E2-BD73-4DDC-AD8A-C33F49531F32}" srcOrd="1" destOrd="0" parTransId="{4249A451-A54C-4BDD-9B82-5E27B096CD6C}" sibTransId="{650699A9-3B71-4CEA-8A9F-73A38D7C3DA9}"/>
    <dgm:cxn modelId="{E1C4CA27-85A1-4F76-884F-E8ABBA6943F0}" type="presOf" srcId="{A0552F2A-E776-4123-BB24-205D65E93539}" destId="{92F15CEB-B9F2-4016-9E7D-0F62DF2CC5BD}" srcOrd="1" destOrd="0" presId="urn:microsoft.com/office/officeart/2005/8/layout/process2"/>
    <dgm:cxn modelId="{4DFAA73C-4B80-40BD-A40B-0AB8919274F1}" type="presOf" srcId="{9526E0E2-BD73-4DDC-AD8A-C33F49531F32}" destId="{6F532BA0-AA98-4076-93F4-71498E5F42A4}" srcOrd="0" destOrd="0" presId="urn:microsoft.com/office/officeart/2005/8/layout/process2"/>
    <dgm:cxn modelId="{C400C411-02FD-40FC-A561-417B41E2BCA3}" srcId="{0A7D943E-179F-4C28-925D-16D063B2A413}" destId="{DBC328C1-AF15-4BDA-B144-94E936086796}" srcOrd="0" destOrd="0" parTransId="{CE1636E0-369A-45DB-B2D2-D67148546E17}" sibTransId="{A0552F2A-E776-4123-BB24-205D65E93539}"/>
    <dgm:cxn modelId="{8F93A2A5-5145-40F6-81E1-814B895D3308}" type="presParOf" srcId="{C31B671C-6E9F-4BB6-9D61-8237BF54E5BA}" destId="{3A8EF610-BD27-4CF6-AAAD-F428E52A3363}" srcOrd="0" destOrd="0" presId="urn:microsoft.com/office/officeart/2005/8/layout/process2"/>
    <dgm:cxn modelId="{5B5CB016-A1DF-4938-A1BA-6F8727F4FF33}" type="presParOf" srcId="{C31B671C-6E9F-4BB6-9D61-8237BF54E5BA}" destId="{FB76DD78-0FED-40CC-965F-F32F69B31F31}" srcOrd="1" destOrd="0" presId="urn:microsoft.com/office/officeart/2005/8/layout/process2"/>
    <dgm:cxn modelId="{A5FEF0BB-67B0-4CEA-BE26-BB0318955896}" type="presParOf" srcId="{FB76DD78-0FED-40CC-965F-F32F69B31F31}" destId="{92F15CEB-B9F2-4016-9E7D-0F62DF2CC5BD}" srcOrd="0" destOrd="0" presId="urn:microsoft.com/office/officeart/2005/8/layout/process2"/>
    <dgm:cxn modelId="{69B28692-9EC5-497D-AB63-8C84C0FD8F18}" type="presParOf" srcId="{C31B671C-6E9F-4BB6-9D61-8237BF54E5BA}" destId="{6F532BA0-AA98-4076-93F4-71498E5F42A4}" srcOrd="2" destOrd="0" presId="urn:microsoft.com/office/officeart/2005/8/layout/process2"/>
    <dgm:cxn modelId="{3C4FFE89-0915-4BF3-8BC4-405441CDF0FC}" type="presParOf" srcId="{C31B671C-6E9F-4BB6-9D61-8237BF54E5BA}" destId="{ACAA060C-2B49-44E1-ADB5-BEF2A68A2E10}" srcOrd="3" destOrd="0" presId="urn:microsoft.com/office/officeart/2005/8/layout/process2"/>
    <dgm:cxn modelId="{C103E458-F14F-472C-88C0-A3B9E449C2B1}" type="presParOf" srcId="{ACAA060C-2B49-44E1-ADB5-BEF2A68A2E10}" destId="{9AA3A436-B76D-49B0-A352-51E236017AE3}" srcOrd="0" destOrd="0" presId="urn:microsoft.com/office/officeart/2005/8/layout/process2"/>
    <dgm:cxn modelId="{D5610690-4F75-4E23-83B2-8CEC708CE775}" type="presParOf" srcId="{C31B671C-6E9F-4BB6-9D61-8237BF54E5BA}" destId="{0C5F0060-D2B3-4ECF-ADFD-98503A1F69C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8C9A7-9578-4470-B07B-C6303393FEBC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06520F-789D-47A5-A26D-B62499918229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</a:t>
          </a:r>
          <a:endParaRPr lang="ru-RU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FB451-392E-47FD-B1F1-FF4BD1E49372}" type="parTrans" cxnId="{04B17968-706C-4079-B7F3-266352C04BA4}">
      <dgm:prSet/>
      <dgm:spPr/>
      <dgm:t>
        <a:bodyPr/>
        <a:lstStyle/>
        <a:p>
          <a:endParaRPr lang="ru-RU"/>
        </a:p>
      </dgm:t>
    </dgm:pt>
    <dgm:pt modelId="{B3C92055-13E0-40C6-81AE-0C59207E434F}" type="sibTrans" cxnId="{04B17968-706C-4079-B7F3-266352C04BA4}">
      <dgm:prSet/>
      <dgm:spPr/>
      <dgm:t>
        <a:bodyPr/>
        <a:lstStyle/>
        <a:p>
          <a:endParaRPr lang="ru-RU"/>
        </a:p>
      </dgm:t>
    </dgm:pt>
    <dgm:pt modelId="{BEFB736F-8234-46A1-8835-5E9A5495EA2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</a:t>
          </a:r>
          <a:endParaRPr lang="ru-RU" sz="36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A00EF-4DCE-45CF-8420-FC8BE5480374}" type="parTrans" cxnId="{E9297C53-A0D7-425B-9D70-089872267351}">
      <dgm:prSet/>
      <dgm:spPr/>
      <dgm:t>
        <a:bodyPr/>
        <a:lstStyle/>
        <a:p>
          <a:endParaRPr lang="ru-RU"/>
        </a:p>
      </dgm:t>
    </dgm:pt>
    <dgm:pt modelId="{35BC9AEB-84E1-47B3-BA02-B923F38FCAD8}" type="sibTrans" cxnId="{E9297C53-A0D7-425B-9D70-089872267351}">
      <dgm:prSet/>
      <dgm:spPr/>
      <dgm:t>
        <a:bodyPr/>
        <a:lstStyle/>
        <a:p>
          <a:endParaRPr lang="ru-RU"/>
        </a:p>
      </dgm:t>
    </dgm:pt>
    <dgm:pt modelId="{39ED9765-E20F-443A-8113-4ACD0946352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Групповые</a:t>
          </a:r>
          <a:endParaRPr lang="ru-RU" sz="36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FA1785-7246-4BF9-877A-806C3CFA4FA4}" type="sibTrans" cxnId="{571C04A4-6C97-4526-B1E8-C85705185AA3}">
      <dgm:prSet/>
      <dgm:spPr/>
      <dgm:t>
        <a:bodyPr/>
        <a:lstStyle/>
        <a:p>
          <a:endParaRPr lang="ru-RU"/>
        </a:p>
      </dgm:t>
    </dgm:pt>
    <dgm:pt modelId="{6A43F702-741E-4DF5-9B83-8791AF2E5B25}" type="parTrans" cxnId="{571C04A4-6C97-4526-B1E8-C85705185AA3}">
      <dgm:prSet/>
      <dgm:spPr/>
      <dgm:t>
        <a:bodyPr/>
        <a:lstStyle/>
        <a:p>
          <a:endParaRPr lang="ru-RU"/>
        </a:p>
      </dgm:t>
    </dgm:pt>
    <dgm:pt modelId="{47F00D04-4DD9-4470-916D-C0E696D9E766}" type="pres">
      <dgm:prSet presAssocID="{CD58C9A7-9578-4470-B07B-C6303393FE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5AC3B3E-EBD4-4ECB-97B4-936334B01585}" type="pres">
      <dgm:prSet presAssocID="{1506520F-789D-47A5-A26D-B62499918229}" presName="singleCycle" presStyleCnt="0"/>
      <dgm:spPr/>
    </dgm:pt>
    <dgm:pt modelId="{5373361D-8F46-4BA7-BF67-B1151B32F1E9}" type="pres">
      <dgm:prSet presAssocID="{1506520F-789D-47A5-A26D-B62499918229}" presName="singleCenter" presStyleLbl="node1" presStyleIdx="0" presStyleCnt="3" custLinFactNeighborX="951" custLinFactNeighborY="-2281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DD3118-AA35-45D4-A788-1BDA51758266}" type="pres">
      <dgm:prSet presAssocID="{6A43F702-741E-4DF5-9B83-8791AF2E5B25}" presName="Name56" presStyleLbl="parChTrans1D2" presStyleIdx="0" presStyleCnt="2"/>
      <dgm:spPr/>
      <dgm:t>
        <a:bodyPr/>
        <a:lstStyle/>
        <a:p>
          <a:endParaRPr lang="ru-RU"/>
        </a:p>
      </dgm:t>
    </dgm:pt>
    <dgm:pt modelId="{E32CC17A-3DE7-4C0E-AC36-26BF9348F195}" type="pres">
      <dgm:prSet presAssocID="{39ED9765-E20F-443A-8113-4ACD0946352F}" presName="text0" presStyleLbl="node1" presStyleIdx="1" presStyleCnt="3" custScaleX="337920" custScaleY="198101" custRadScaleRad="152108" custRadScaleInc="107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08EBC-0E17-416A-9F34-1573655D663B}" type="pres">
      <dgm:prSet presAssocID="{CF3A00EF-4DCE-45CF-8420-FC8BE5480374}" presName="Name56" presStyleLbl="parChTrans1D2" presStyleIdx="1" presStyleCnt="2"/>
      <dgm:spPr/>
      <dgm:t>
        <a:bodyPr/>
        <a:lstStyle/>
        <a:p>
          <a:endParaRPr lang="ru-RU"/>
        </a:p>
      </dgm:t>
    </dgm:pt>
    <dgm:pt modelId="{FF1EE0D5-9332-4320-8DAE-254CDBD1F3A7}" type="pres">
      <dgm:prSet presAssocID="{BEFB736F-8234-46A1-8835-5E9A5495EA20}" presName="text0" presStyleLbl="node1" presStyleIdx="2" presStyleCnt="3" custScaleX="342406" custScaleY="190778" custRadScaleRad="160087" custRadScaleInc="92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B17968-706C-4079-B7F3-266352C04BA4}" srcId="{CD58C9A7-9578-4470-B07B-C6303393FEBC}" destId="{1506520F-789D-47A5-A26D-B62499918229}" srcOrd="0" destOrd="0" parTransId="{6FCFB451-392E-47FD-B1F1-FF4BD1E49372}" sibTransId="{B3C92055-13E0-40C6-81AE-0C59207E434F}"/>
    <dgm:cxn modelId="{571C04A4-6C97-4526-B1E8-C85705185AA3}" srcId="{1506520F-789D-47A5-A26D-B62499918229}" destId="{39ED9765-E20F-443A-8113-4ACD0946352F}" srcOrd="0" destOrd="0" parTransId="{6A43F702-741E-4DF5-9B83-8791AF2E5B25}" sibTransId="{D8FA1785-7246-4BF9-877A-806C3CFA4FA4}"/>
    <dgm:cxn modelId="{C6480CFA-1283-4AEC-8692-A72EBC915AD1}" type="presOf" srcId="{39ED9765-E20F-443A-8113-4ACD0946352F}" destId="{E32CC17A-3DE7-4C0E-AC36-26BF9348F195}" srcOrd="0" destOrd="0" presId="urn:microsoft.com/office/officeart/2008/layout/RadialCluster"/>
    <dgm:cxn modelId="{84F3F5CD-D18D-42E0-A207-91A657D50990}" type="presOf" srcId="{BEFB736F-8234-46A1-8835-5E9A5495EA20}" destId="{FF1EE0D5-9332-4320-8DAE-254CDBD1F3A7}" srcOrd="0" destOrd="0" presId="urn:microsoft.com/office/officeart/2008/layout/RadialCluster"/>
    <dgm:cxn modelId="{E03C53D9-9D07-4139-A437-8984BA13B26B}" type="presOf" srcId="{CF3A00EF-4DCE-45CF-8420-FC8BE5480374}" destId="{15708EBC-0E17-416A-9F34-1573655D663B}" srcOrd="0" destOrd="0" presId="urn:microsoft.com/office/officeart/2008/layout/RadialCluster"/>
    <dgm:cxn modelId="{D02FBAF7-5A17-4F7B-B12A-3CF800C851B3}" type="presOf" srcId="{CD58C9A7-9578-4470-B07B-C6303393FEBC}" destId="{47F00D04-4DD9-4470-916D-C0E696D9E766}" srcOrd="0" destOrd="0" presId="urn:microsoft.com/office/officeart/2008/layout/RadialCluster"/>
    <dgm:cxn modelId="{E9297C53-A0D7-425B-9D70-089872267351}" srcId="{1506520F-789D-47A5-A26D-B62499918229}" destId="{BEFB736F-8234-46A1-8835-5E9A5495EA20}" srcOrd="1" destOrd="0" parTransId="{CF3A00EF-4DCE-45CF-8420-FC8BE5480374}" sibTransId="{35BC9AEB-84E1-47B3-BA02-B923F38FCAD8}"/>
    <dgm:cxn modelId="{204A329C-A81F-47BB-8964-41A0012C0C92}" type="presOf" srcId="{1506520F-789D-47A5-A26D-B62499918229}" destId="{5373361D-8F46-4BA7-BF67-B1151B32F1E9}" srcOrd="0" destOrd="0" presId="urn:microsoft.com/office/officeart/2008/layout/RadialCluster"/>
    <dgm:cxn modelId="{2C6F6C0D-51E4-4E42-AFB0-E6FCA036564B}" type="presOf" srcId="{6A43F702-741E-4DF5-9B83-8791AF2E5B25}" destId="{D7DD3118-AA35-45D4-A788-1BDA51758266}" srcOrd="0" destOrd="0" presId="urn:microsoft.com/office/officeart/2008/layout/RadialCluster"/>
    <dgm:cxn modelId="{56A60365-6F40-4778-A7A1-155A5C74CC9D}" type="presParOf" srcId="{47F00D04-4DD9-4470-916D-C0E696D9E766}" destId="{75AC3B3E-EBD4-4ECB-97B4-936334B01585}" srcOrd="0" destOrd="0" presId="urn:microsoft.com/office/officeart/2008/layout/RadialCluster"/>
    <dgm:cxn modelId="{7BB2956B-F4EF-47C4-86E6-8C0222E77A12}" type="presParOf" srcId="{75AC3B3E-EBD4-4ECB-97B4-936334B01585}" destId="{5373361D-8F46-4BA7-BF67-B1151B32F1E9}" srcOrd="0" destOrd="0" presId="urn:microsoft.com/office/officeart/2008/layout/RadialCluster"/>
    <dgm:cxn modelId="{5EFF558A-AAFE-4558-8F9B-BB4A553F8252}" type="presParOf" srcId="{75AC3B3E-EBD4-4ECB-97B4-936334B01585}" destId="{D7DD3118-AA35-45D4-A788-1BDA51758266}" srcOrd="1" destOrd="0" presId="urn:microsoft.com/office/officeart/2008/layout/RadialCluster"/>
    <dgm:cxn modelId="{029C70B0-5992-4B44-A993-6AA61873AAE9}" type="presParOf" srcId="{75AC3B3E-EBD4-4ECB-97B4-936334B01585}" destId="{E32CC17A-3DE7-4C0E-AC36-26BF9348F195}" srcOrd="2" destOrd="0" presId="urn:microsoft.com/office/officeart/2008/layout/RadialCluster"/>
    <dgm:cxn modelId="{D26AE348-D5C0-4E4B-B532-1742D5409C1E}" type="presParOf" srcId="{75AC3B3E-EBD4-4ECB-97B4-936334B01585}" destId="{15708EBC-0E17-416A-9F34-1573655D663B}" srcOrd="3" destOrd="0" presId="urn:microsoft.com/office/officeart/2008/layout/RadialCluster"/>
    <dgm:cxn modelId="{72541A02-6E7A-496F-9B77-8F36C647D5AB}" type="presParOf" srcId="{75AC3B3E-EBD4-4ECB-97B4-936334B01585}" destId="{FF1EE0D5-9332-4320-8DAE-254CDBD1F3A7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2F48B-1B55-46B4-8ADB-31344D5DC61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2306A7-052A-44F4-966C-EF508FCFF66F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Внешние ресурсы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CE7FF-9299-423F-AB9B-19D902CA11A5}" type="parTrans" cxnId="{A711AE33-BE3D-4DD6-A971-7F0482BB86CB}">
      <dgm:prSet/>
      <dgm:spPr/>
      <dgm:t>
        <a:bodyPr/>
        <a:lstStyle/>
        <a:p>
          <a:endParaRPr lang="ru-RU"/>
        </a:p>
      </dgm:t>
    </dgm:pt>
    <dgm:pt modelId="{7D75F5B1-4E25-473A-BE9B-C63B364E657F}" type="sibTrans" cxnId="{A711AE33-BE3D-4DD6-A971-7F0482BB86CB}">
      <dgm:prSet/>
      <dgm:spPr/>
      <dgm:t>
        <a:bodyPr/>
        <a:lstStyle/>
        <a:p>
          <a:endParaRPr lang="ru-RU"/>
        </a:p>
      </dgm:t>
    </dgm:pt>
    <dgm:pt modelId="{2B16544F-2895-44EA-866D-D6F9F035001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Всероссийский</a:t>
          </a:r>
          <a:endParaRPr lang="ru-RU" sz="3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2506B4-94DA-4839-B924-8ACE1289C3FE}" type="parTrans" cxnId="{2ADF723D-F7AE-4752-8A50-B5990A510B18}">
      <dgm:prSet/>
      <dgm:spPr/>
      <dgm:t>
        <a:bodyPr/>
        <a:lstStyle/>
        <a:p>
          <a:endParaRPr lang="ru-RU"/>
        </a:p>
      </dgm:t>
    </dgm:pt>
    <dgm:pt modelId="{D127463F-2F1A-4FF3-A893-59B8FE0CF86B}" type="sibTrans" cxnId="{2ADF723D-F7AE-4752-8A50-B5990A510B18}">
      <dgm:prSet/>
      <dgm:spPr/>
      <dgm:t>
        <a:bodyPr/>
        <a:lstStyle/>
        <a:p>
          <a:endParaRPr lang="ru-RU"/>
        </a:p>
      </dgm:t>
    </dgm:pt>
    <dgm:pt modelId="{9A5C34F5-246A-44EA-A4B0-0624A51145D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Поселковый</a:t>
          </a:r>
          <a:endParaRPr lang="ru-RU" sz="3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9268E6-216B-4C1C-8594-52C80C995A6D}" type="parTrans" cxnId="{65195E50-2082-4896-8D54-AA8E587CF4F2}">
      <dgm:prSet/>
      <dgm:spPr/>
      <dgm:t>
        <a:bodyPr/>
        <a:lstStyle/>
        <a:p>
          <a:endParaRPr lang="ru-RU"/>
        </a:p>
      </dgm:t>
    </dgm:pt>
    <dgm:pt modelId="{8EDFE7C1-BC32-4874-BD7A-1B8500D692DE}" type="sibTrans" cxnId="{65195E50-2082-4896-8D54-AA8E587CF4F2}">
      <dgm:prSet/>
      <dgm:spPr/>
      <dgm:t>
        <a:bodyPr/>
        <a:lstStyle/>
        <a:p>
          <a:endParaRPr lang="ru-RU"/>
        </a:p>
      </dgm:t>
    </dgm:pt>
    <dgm:pt modelId="{07CF7AB5-5DAC-4C74-8B4C-734FBBA6117F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Муниципальный</a:t>
          </a:r>
          <a:endParaRPr lang="ru-RU" sz="32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DF8FDD-18CD-480A-B74D-94859A747741}" type="parTrans" cxnId="{5B0B8B3B-9ACF-44E4-92A9-C75FF3EA947B}">
      <dgm:prSet/>
      <dgm:spPr/>
      <dgm:t>
        <a:bodyPr/>
        <a:lstStyle/>
        <a:p>
          <a:endParaRPr lang="ru-RU"/>
        </a:p>
      </dgm:t>
    </dgm:pt>
    <dgm:pt modelId="{E36873AC-9368-40C8-B825-410DBC891E31}" type="sibTrans" cxnId="{5B0B8B3B-9ACF-44E4-92A9-C75FF3EA947B}">
      <dgm:prSet/>
      <dgm:spPr/>
      <dgm:t>
        <a:bodyPr/>
        <a:lstStyle/>
        <a:p>
          <a:endParaRPr lang="ru-RU"/>
        </a:p>
      </dgm:t>
    </dgm:pt>
    <dgm:pt modelId="{E46EF499-99E5-4081-A4D4-789ED0CFAF25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E1BE262-C866-451D-9B1B-5B35FA8FBD93}" type="parTrans" cxnId="{6EE38DAA-A6B0-48F3-BF1F-38CD5CCA0678}">
      <dgm:prSet/>
      <dgm:spPr/>
      <dgm:t>
        <a:bodyPr/>
        <a:lstStyle/>
        <a:p>
          <a:endParaRPr lang="ru-RU"/>
        </a:p>
      </dgm:t>
    </dgm:pt>
    <dgm:pt modelId="{A4CBEBAA-D38B-43D0-B81A-4E62EEE9C0D7}" type="sibTrans" cxnId="{6EE38DAA-A6B0-48F3-BF1F-38CD5CCA0678}">
      <dgm:prSet/>
      <dgm:spPr/>
      <dgm:t>
        <a:bodyPr/>
        <a:lstStyle/>
        <a:p>
          <a:endParaRPr lang="ru-RU"/>
        </a:p>
      </dgm:t>
    </dgm:pt>
    <dgm:pt modelId="{A415CC71-C57F-4E77-9982-8785A2B46186}" type="pres">
      <dgm:prSet presAssocID="{EC62F48B-1B55-46B4-8ADB-31344D5DC61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C5867C-3085-401A-AE2D-E7627B491BD6}" type="pres">
      <dgm:prSet presAssocID="{DA2306A7-052A-44F4-966C-EF508FCFF66F}" presName="singleCycle" presStyleCnt="0"/>
      <dgm:spPr/>
    </dgm:pt>
    <dgm:pt modelId="{053FB10D-3052-4FF1-A476-4D7221AD28A1}" type="pres">
      <dgm:prSet presAssocID="{DA2306A7-052A-44F4-966C-EF508FCFF66F}" presName="singleCenter" presStyleLbl="node1" presStyleIdx="0" presStyleCnt="5" custScaleX="166906" custScaleY="121260" custLinFactNeighborX="882" custLinFactNeighborY="29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ADE7FC4-7530-4676-8ABE-5FD244106AE8}" type="pres">
      <dgm:prSet presAssocID="{DC2506B4-94DA-4839-B924-8ACE1289C3FE}" presName="Name56" presStyleLbl="parChTrans1D2" presStyleIdx="0" presStyleCnt="4"/>
      <dgm:spPr/>
      <dgm:t>
        <a:bodyPr/>
        <a:lstStyle/>
        <a:p>
          <a:endParaRPr lang="ru-RU"/>
        </a:p>
      </dgm:t>
    </dgm:pt>
    <dgm:pt modelId="{F2B2A8AF-4FC2-4D48-8F78-06A3B37ECF71}" type="pres">
      <dgm:prSet presAssocID="{2B16544F-2895-44EA-866D-D6F9F0350016}" presName="text0" presStyleLbl="node1" presStyleIdx="1" presStyleCnt="5" custScaleX="268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FFA29-3C82-49A8-A8B0-635351C41D7A}" type="pres">
      <dgm:prSet presAssocID="{BE1BE262-C866-451D-9B1B-5B35FA8FBD93}" presName="Name56" presStyleLbl="parChTrans1D2" presStyleIdx="1" presStyleCnt="4"/>
      <dgm:spPr/>
      <dgm:t>
        <a:bodyPr/>
        <a:lstStyle/>
        <a:p>
          <a:endParaRPr lang="ru-RU"/>
        </a:p>
      </dgm:t>
    </dgm:pt>
    <dgm:pt modelId="{98261025-E83D-493F-85D5-892E691A4B2E}" type="pres">
      <dgm:prSet presAssocID="{E46EF499-99E5-4081-A4D4-789ED0CFAF25}" presName="text0" presStyleLbl="node1" presStyleIdx="2" presStyleCnt="5" custScaleX="259518" custScaleY="107443" custRadScaleRad="139864" custRadScaleInc="-1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60AB-5E09-498F-B2AC-1D9A0107FC35}" type="pres">
      <dgm:prSet presAssocID="{429268E6-216B-4C1C-8594-52C80C995A6D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B14D5FF-B7AD-4F74-BD86-52E87E99F6C1}" type="pres">
      <dgm:prSet presAssocID="{9A5C34F5-246A-44EA-A4B0-0624A51145D0}" presName="text0" presStyleLbl="node1" presStyleIdx="3" presStyleCnt="5" custScaleX="252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9D8A5-F961-4C30-9360-8C6F36D0CC70}" type="pres">
      <dgm:prSet presAssocID="{A7DF8FDD-18CD-480A-B74D-94859A74774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ED1BBB52-A70C-4CE9-9E9A-550F91DB864E}" type="pres">
      <dgm:prSet presAssocID="{07CF7AB5-5DAC-4C74-8B4C-734FBBA6117F}" presName="text0" presStyleLbl="node1" presStyleIdx="4" presStyleCnt="5" custScaleX="272842" custRadScaleRad="149975" custRadScaleInc="-2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090CA-7CC8-4CDA-B3BC-CA8269904A20}" type="presOf" srcId="{2B16544F-2895-44EA-866D-D6F9F0350016}" destId="{F2B2A8AF-4FC2-4D48-8F78-06A3B37ECF71}" srcOrd="0" destOrd="0" presId="urn:microsoft.com/office/officeart/2008/layout/RadialCluster"/>
    <dgm:cxn modelId="{1052A4F7-C071-494D-9C5F-F2A181F9BF68}" type="presOf" srcId="{9A5C34F5-246A-44EA-A4B0-0624A51145D0}" destId="{3B14D5FF-B7AD-4F74-BD86-52E87E99F6C1}" srcOrd="0" destOrd="0" presId="urn:microsoft.com/office/officeart/2008/layout/RadialCluster"/>
    <dgm:cxn modelId="{6EE38DAA-A6B0-48F3-BF1F-38CD5CCA0678}" srcId="{DA2306A7-052A-44F4-966C-EF508FCFF66F}" destId="{E46EF499-99E5-4081-A4D4-789ED0CFAF25}" srcOrd="1" destOrd="0" parTransId="{BE1BE262-C866-451D-9B1B-5B35FA8FBD93}" sibTransId="{A4CBEBAA-D38B-43D0-B81A-4E62EEE9C0D7}"/>
    <dgm:cxn modelId="{AB5A8CEC-984B-4628-9528-0F224D92F08F}" type="presOf" srcId="{DC2506B4-94DA-4839-B924-8ACE1289C3FE}" destId="{AADE7FC4-7530-4676-8ABE-5FD244106AE8}" srcOrd="0" destOrd="0" presId="urn:microsoft.com/office/officeart/2008/layout/RadialCluster"/>
    <dgm:cxn modelId="{702FF4B2-8E53-4C6A-B4F7-30D47ED9DF87}" type="presOf" srcId="{A7DF8FDD-18CD-480A-B74D-94859A747741}" destId="{4FE9D8A5-F961-4C30-9360-8C6F36D0CC70}" srcOrd="0" destOrd="0" presId="urn:microsoft.com/office/officeart/2008/layout/RadialCluster"/>
    <dgm:cxn modelId="{A711AE33-BE3D-4DD6-A971-7F0482BB86CB}" srcId="{EC62F48B-1B55-46B4-8ADB-31344D5DC616}" destId="{DA2306A7-052A-44F4-966C-EF508FCFF66F}" srcOrd="0" destOrd="0" parTransId="{535CE7FF-9299-423F-AB9B-19D902CA11A5}" sibTransId="{7D75F5B1-4E25-473A-BE9B-C63B364E657F}"/>
    <dgm:cxn modelId="{A0BBB3C7-AF5B-4470-ABB4-95682A5C9AA3}" type="presOf" srcId="{E46EF499-99E5-4081-A4D4-789ED0CFAF25}" destId="{98261025-E83D-493F-85D5-892E691A4B2E}" srcOrd="0" destOrd="0" presId="urn:microsoft.com/office/officeart/2008/layout/RadialCluster"/>
    <dgm:cxn modelId="{939E1E69-ED9A-4044-904E-56D0CA6CEC19}" type="presOf" srcId="{EC62F48B-1B55-46B4-8ADB-31344D5DC616}" destId="{A415CC71-C57F-4E77-9982-8785A2B46186}" srcOrd="0" destOrd="0" presId="urn:microsoft.com/office/officeart/2008/layout/RadialCluster"/>
    <dgm:cxn modelId="{F9DC56FE-A69D-470C-AF79-6AADAAABDF7A}" type="presOf" srcId="{BE1BE262-C866-451D-9B1B-5B35FA8FBD93}" destId="{85CFFA29-3C82-49A8-A8B0-635351C41D7A}" srcOrd="0" destOrd="0" presId="urn:microsoft.com/office/officeart/2008/layout/RadialCluster"/>
    <dgm:cxn modelId="{65195E50-2082-4896-8D54-AA8E587CF4F2}" srcId="{DA2306A7-052A-44F4-966C-EF508FCFF66F}" destId="{9A5C34F5-246A-44EA-A4B0-0624A51145D0}" srcOrd="2" destOrd="0" parTransId="{429268E6-216B-4C1C-8594-52C80C995A6D}" sibTransId="{8EDFE7C1-BC32-4874-BD7A-1B8500D692DE}"/>
    <dgm:cxn modelId="{C5075DE7-22D0-4204-8F46-5F7CA45FDA88}" type="presOf" srcId="{429268E6-216B-4C1C-8594-52C80C995A6D}" destId="{68C460AB-5E09-498F-B2AC-1D9A0107FC35}" srcOrd="0" destOrd="0" presId="urn:microsoft.com/office/officeart/2008/layout/RadialCluster"/>
    <dgm:cxn modelId="{72BC1953-271E-45E5-B9C5-9C307A651EE6}" type="presOf" srcId="{07CF7AB5-5DAC-4C74-8B4C-734FBBA6117F}" destId="{ED1BBB52-A70C-4CE9-9E9A-550F91DB864E}" srcOrd="0" destOrd="0" presId="urn:microsoft.com/office/officeart/2008/layout/RadialCluster"/>
    <dgm:cxn modelId="{5B0B8B3B-9ACF-44E4-92A9-C75FF3EA947B}" srcId="{DA2306A7-052A-44F4-966C-EF508FCFF66F}" destId="{07CF7AB5-5DAC-4C74-8B4C-734FBBA6117F}" srcOrd="3" destOrd="0" parTransId="{A7DF8FDD-18CD-480A-B74D-94859A747741}" sibTransId="{E36873AC-9368-40C8-B825-410DBC891E31}"/>
    <dgm:cxn modelId="{2ADF723D-F7AE-4752-8A50-B5990A510B18}" srcId="{DA2306A7-052A-44F4-966C-EF508FCFF66F}" destId="{2B16544F-2895-44EA-866D-D6F9F0350016}" srcOrd="0" destOrd="0" parTransId="{DC2506B4-94DA-4839-B924-8ACE1289C3FE}" sibTransId="{D127463F-2F1A-4FF3-A893-59B8FE0CF86B}"/>
    <dgm:cxn modelId="{724CE9B3-55CF-49E0-8B68-245DA10E7884}" type="presOf" srcId="{DA2306A7-052A-44F4-966C-EF508FCFF66F}" destId="{053FB10D-3052-4FF1-A476-4D7221AD28A1}" srcOrd="0" destOrd="0" presId="urn:microsoft.com/office/officeart/2008/layout/RadialCluster"/>
    <dgm:cxn modelId="{843693F6-A2C6-494F-B79B-F9906A3F7ED2}" type="presParOf" srcId="{A415CC71-C57F-4E77-9982-8785A2B46186}" destId="{68C5867C-3085-401A-AE2D-E7627B491BD6}" srcOrd="0" destOrd="0" presId="urn:microsoft.com/office/officeart/2008/layout/RadialCluster"/>
    <dgm:cxn modelId="{473D58EB-873A-49B1-B0EA-822483BDC5F2}" type="presParOf" srcId="{68C5867C-3085-401A-AE2D-E7627B491BD6}" destId="{053FB10D-3052-4FF1-A476-4D7221AD28A1}" srcOrd="0" destOrd="0" presId="urn:microsoft.com/office/officeart/2008/layout/RadialCluster"/>
    <dgm:cxn modelId="{0A4F7696-9B6B-4CF5-B45A-C408F774A23E}" type="presParOf" srcId="{68C5867C-3085-401A-AE2D-E7627B491BD6}" destId="{AADE7FC4-7530-4676-8ABE-5FD244106AE8}" srcOrd="1" destOrd="0" presId="urn:microsoft.com/office/officeart/2008/layout/RadialCluster"/>
    <dgm:cxn modelId="{4B8AF91F-0C0D-46C7-8AF2-4C3A0BD5EDFF}" type="presParOf" srcId="{68C5867C-3085-401A-AE2D-E7627B491BD6}" destId="{F2B2A8AF-4FC2-4D48-8F78-06A3B37ECF71}" srcOrd="2" destOrd="0" presId="urn:microsoft.com/office/officeart/2008/layout/RadialCluster"/>
    <dgm:cxn modelId="{F22CA588-1565-4D94-9BB5-5775EDC362F7}" type="presParOf" srcId="{68C5867C-3085-401A-AE2D-E7627B491BD6}" destId="{85CFFA29-3C82-49A8-A8B0-635351C41D7A}" srcOrd="3" destOrd="0" presId="urn:microsoft.com/office/officeart/2008/layout/RadialCluster"/>
    <dgm:cxn modelId="{D215681E-071B-4C14-9748-DAAC25565816}" type="presParOf" srcId="{68C5867C-3085-401A-AE2D-E7627B491BD6}" destId="{98261025-E83D-493F-85D5-892E691A4B2E}" srcOrd="4" destOrd="0" presId="urn:microsoft.com/office/officeart/2008/layout/RadialCluster"/>
    <dgm:cxn modelId="{ED0C531B-A6CB-4C74-920E-A47BD6A9EBDB}" type="presParOf" srcId="{68C5867C-3085-401A-AE2D-E7627B491BD6}" destId="{68C460AB-5E09-498F-B2AC-1D9A0107FC35}" srcOrd="5" destOrd="0" presId="urn:microsoft.com/office/officeart/2008/layout/RadialCluster"/>
    <dgm:cxn modelId="{6476638D-2F3A-4E39-98E2-422CF4A3CB0E}" type="presParOf" srcId="{68C5867C-3085-401A-AE2D-E7627B491BD6}" destId="{3B14D5FF-B7AD-4F74-BD86-52E87E99F6C1}" srcOrd="6" destOrd="0" presId="urn:microsoft.com/office/officeart/2008/layout/RadialCluster"/>
    <dgm:cxn modelId="{B6A81715-DBE6-47E1-9E57-F2CB27F5680E}" type="presParOf" srcId="{68C5867C-3085-401A-AE2D-E7627B491BD6}" destId="{4FE9D8A5-F961-4C30-9360-8C6F36D0CC70}" srcOrd="7" destOrd="0" presId="urn:microsoft.com/office/officeart/2008/layout/RadialCluster"/>
    <dgm:cxn modelId="{90E3F1D0-6DB3-48E3-9B8D-5B44F3193141}" type="presParOf" srcId="{68C5867C-3085-401A-AE2D-E7627B491BD6}" destId="{ED1BBB52-A70C-4CE9-9E9A-550F91DB864E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3361D-8F46-4BA7-BF67-B1151B32F1E9}">
      <dsp:nvSpPr>
        <dsp:cNvPr id="0" name=""/>
        <dsp:cNvSpPr/>
      </dsp:nvSpPr>
      <dsp:spPr>
        <a:xfrm>
          <a:off x="4808125" y="1014827"/>
          <a:ext cx="1776293" cy="177629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Формы</a:t>
          </a:r>
          <a:endParaRPr lang="ru-RU" sz="33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94836" y="1101538"/>
        <a:ext cx="1602871" cy="1602871"/>
      </dsp:txXfrm>
    </dsp:sp>
    <dsp:sp modelId="{D7DD3118-AA35-45D4-A788-1BDA51758266}">
      <dsp:nvSpPr>
        <dsp:cNvPr id="0" name=""/>
        <dsp:cNvSpPr/>
      </dsp:nvSpPr>
      <dsp:spPr>
        <a:xfrm rot="1364688">
          <a:off x="6557818" y="2407559"/>
          <a:ext cx="6841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411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CC17A-3DE7-4C0E-AC36-26BF9348F195}">
      <dsp:nvSpPr>
        <dsp:cNvPr id="0" name=""/>
        <dsp:cNvSpPr/>
      </dsp:nvSpPr>
      <dsp:spPr>
        <a:xfrm>
          <a:off x="7215338" y="2203984"/>
          <a:ext cx="4021641" cy="2357632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Групповые</a:t>
          </a:r>
          <a:endParaRPr lang="ru-RU" sz="3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0428" y="2319074"/>
        <a:ext cx="3791461" cy="2127452"/>
      </dsp:txXfrm>
    </dsp:sp>
    <dsp:sp modelId="{15708EBC-0E17-416A-9F34-1573655D663B}">
      <dsp:nvSpPr>
        <dsp:cNvPr id="0" name=""/>
        <dsp:cNvSpPr/>
      </dsp:nvSpPr>
      <dsp:spPr>
        <a:xfrm rot="9442914">
          <a:off x="4044489" y="2425717"/>
          <a:ext cx="7941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41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EE0D5-9332-4320-8DAE-254CDBD1F3A7}">
      <dsp:nvSpPr>
        <dsp:cNvPr id="0" name=""/>
        <dsp:cNvSpPr/>
      </dsp:nvSpPr>
      <dsp:spPr>
        <a:xfrm>
          <a:off x="0" y="2292084"/>
          <a:ext cx="4075029" cy="227048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</a:t>
          </a:r>
          <a:endParaRPr lang="ru-RU" sz="3600" b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36" y="2402920"/>
        <a:ext cx="3853357" cy="2048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7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0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7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6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3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5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6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8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01CC-DC06-4079-A768-0A51AA9D25E2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915B5-F472-4513-81EB-3F43CF7AE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2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038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ранней профориентации в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Солерудниковская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s://unecon.ru/sites/default/files/profoorien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2" b="28472"/>
          <a:stretch/>
        </p:blipFill>
        <p:spPr bwMode="auto">
          <a:xfrm>
            <a:off x="1524000" y="3256613"/>
            <a:ext cx="9162750" cy="36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9016" y="809470"/>
            <a:ext cx="100374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sp31krakow.pl/images/buz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46" y="2294612"/>
            <a:ext cx="3530730" cy="35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5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0865" y="0"/>
            <a:ext cx="11176610" cy="687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модели ранней профориентации:</a:t>
            </a: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формирования готовности у выпускника гимназии осуществлять осознанный выбор будущей профессии как путь и способ реализации собственных жизненных планов.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800" b="1" u="sng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выявления профессиональных интересов и склонностей учащихся;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их реальных возможностей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освоении той или иной профессии;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оказание поддержки в профессиональном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самоопределении,  успешной социализации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обществе и активной адаптации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рынке труда.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staliy.ru/wp-content/uploads/2019/04/7405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544" y="3554468"/>
            <a:ext cx="4969456" cy="33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4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0714847"/>
              </p:ext>
            </p:extLst>
          </p:nvPr>
        </p:nvGraphicFramePr>
        <p:xfrm>
          <a:off x="218941" y="719666"/>
          <a:ext cx="10998557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1420" y="0"/>
            <a:ext cx="9704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системы профориентации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3350398"/>
              </p:ext>
            </p:extLst>
          </p:nvPr>
        </p:nvGraphicFramePr>
        <p:xfrm>
          <a:off x="434715" y="719665"/>
          <a:ext cx="11302583" cy="5920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6251" y="365722"/>
            <a:ext cx="4999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ресурсы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6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7" y="-189511"/>
            <a:ext cx="11123951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формы профориентации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568" y="783160"/>
            <a:ext cx="1083726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элективных курсов (в рамках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объединений дополнительного образования </a:t>
            </a:r>
          </a:p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«Спектр+»; театральная студия;</a:t>
            </a:r>
          </a:p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бъединения прикладного творчества; робототехника и др.)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проектная 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компетентностных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практика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Ландшафтный дизайн. Уход за растениями.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04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410" y="0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формы профориентации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410" y="1325563"/>
            <a:ext cx="10725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курса «Психология и выбор профессии»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ремесел»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цикла уроков «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«Атласа образовательных услуг»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профессий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пробы: «Вожатый», «Вкусные истории», «Красота спасет мир», «Золотой наперсток»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«Юный модельер»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User\Desktop\Сельская честь.jpg"/>
          <p:cNvPicPr>
            <a:picLocks noChangeAspect="1" noChangeArrowheads="1"/>
          </p:cNvPicPr>
          <p:nvPr/>
        </p:nvPicPr>
        <p:blipFill rotWithShape="1">
          <a:blip r:embed="rId2"/>
          <a:srcRect l="3127" t="2912" r="3690" b="4040"/>
          <a:stretch/>
        </p:blipFill>
        <p:spPr bwMode="auto">
          <a:xfrm>
            <a:off x="582473" y="200868"/>
            <a:ext cx="4103023" cy="2872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наташа 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1113" y="200634"/>
            <a:ext cx="4194947" cy="314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179" y="1694219"/>
            <a:ext cx="4090875" cy="30859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7" b="2295"/>
          <a:stretch/>
        </p:blipFill>
        <p:spPr>
          <a:xfrm>
            <a:off x="409704" y="3615122"/>
            <a:ext cx="4223003" cy="3230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1" r="29617" b="6448"/>
          <a:stretch/>
        </p:blipFill>
        <p:spPr>
          <a:xfrm>
            <a:off x="7918717" y="3740893"/>
            <a:ext cx="4047344" cy="297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b="17158"/>
          <a:stretch/>
        </p:blipFill>
        <p:spPr>
          <a:xfrm>
            <a:off x="7856339" y="399942"/>
            <a:ext cx="4335661" cy="3321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t="15958" b="14413"/>
          <a:stretch/>
        </p:blipFill>
        <p:spPr>
          <a:xfrm>
            <a:off x="244407" y="3721806"/>
            <a:ext cx="4629656" cy="3030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7750" t="11644" r="17758" b="3681"/>
          <a:stretch/>
        </p:blipFill>
        <p:spPr>
          <a:xfrm>
            <a:off x="7998337" y="3742575"/>
            <a:ext cx="4075166" cy="3009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t="2593" r="14430" b="6299"/>
          <a:stretch/>
        </p:blipFill>
        <p:spPr>
          <a:xfrm>
            <a:off x="408664" y="101501"/>
            <a:ext cx="4152799" cy="3321864"/>
          </a:xfrm>
          <a:prstGeom prst="rect">
            <a:avLst/>
          </a:prstGeom>
        </p:spPr>
      </p:pic>
      <p:pic>
        <p:nvPicPr>
          <p:cNvPr id="7" name="Picture 2" descr="D:\фото 2009-10\ярмарка 2009\DSC0750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52"/>
          <a:stretch/>
        </p:blipFill>
        <p:spPr bwMode="auto">
          <a:xfrm>
            <a:off x="4780208" y="1232139"/>
            <a:ext cx="3099632" cy="4004872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3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7297052"/>
              </p:ext>
            </p:extLst>
          </p:nvPr>
        </p:nvGraphicFramePr>
        <p:xfrm>
          <a:off x="-104931" y="284813"/>
          <a:ext cx="11677338" cy="6385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94739" y="779488"/>
            <a:ext cx="43156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профориентации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асобой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5819"/>
            <a:ext cx="6746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Ежегодный конкурс «Агробизнес образование»;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«Кулинарный поединок»;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«Вместе в будущее».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931764"/>
            <a:ext cx="4625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предприятиями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организациями поселка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договорной основе)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4807" y="3171058"/>
            <a:ext cx="2928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79982" y="4659229"/>
            <a:ext cx="53451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«Шаг в будущее, Сибирь!»;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Тайга.Юниор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397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269</Words>
  <Application>Microsoft Office PowerPoint</Application>
  <PresentationFormat>Широкоэкранный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Система ранней профориентации в  МБОУ Солерудниковская гимназия</vt:lpstr>
      <vt:lpstr>Презентация PowerPoint</vt:lpstr>
      <vt:lpstr>Презентация PowerPoint</vt:lpstr>
      <vt:lpstr>Презентация PowerPoint</vt:lpstr>
      <vt:lpstr>Индивидуальные формы профориентации</vt:lpstr>
      <vt:lpstr>Групповые формы профориентации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ранней профориентации в  МБОУ Солерудниковская гимназия</dc:title>
  <dc:creator>User</dc:creator>
  <cp:lastModifiedBy>User</cp:lastModifiedBy>
  <cp:revision>17</cp:revision>
  <dcterms:created xsi:type="dcterms:W3CDTF">2020-10-28T05:59:17Z</dcterms:created>
  <dcterms:modified xsi:type="dcterms:W3CDTF">2020-10-28T08:27:59Z</dcterms:modified>
</cp:coreProperties>
</file>